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77" r:id="rId3"/>
    <p:sldId id="275" r:id="rId4"/>
    <p:sldId id="295" r:id="rId5"/>
    <p:sldId id="297" r:id="rId6"/>
    <p:sldId id="298" r:id="rId7"/>
    <p:sldId id="303" r:id="rId8"/>
    <p:sldId id="299" r:id="rId9"/>
    <p:sldId id="301" r:id="rId10"/>
    <p:sldId id="30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D4DA33-DD67-45AD-B895-7A3636C9F133}">
  <a:tblStyle styleId="{A3D4DA33-DD67-45AD-B895-7A3636C9F1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6A18B0-CD4E-453B-B319-88E040D26E8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thanh </a:t>
            </a:r>
            <a:r>
              <a:rPr lang="en-US" baseline="0" dirty="0" err="1" smtClean="0"/>
              <a:t>toán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Lịch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thanh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quý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khách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Bước</a:t>
            </a:r>
            <a:r>
              <a:rPr lang="en-US" baseline="0" dirty="0" smtClean="0"/>
              <a:t> 1 : </a:t>
            </a:r>
            <a:r>
              <a:rPr lang="en-US" baseline="0" dirty="0" err="1" smtClean="0"/>
              <a:t>Quý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website Cathay 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hiểm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app </a:t>
            </a:r>
            <a:r>
              <a:rPr lang="en-US" dirty="0" err="1" smtClean="0"/>
              <a:t>Zalo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Cathay Life Vietnam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Bước</a:t>
            </a:r>
            <a:r>
              <a:rPr lang="en-US" baseline="0" dirty="0" smtClean="0"/>
              <a:t> 2 : </a:t>
            </a:r>
            <a:r>
              <a:rPr lang="en-US" sz="1100" dirty="0" err="1" smtClean="0">
                <a:solidFill>
                  <a:srgbClr val="FFFFFF"/>
                </a:solidFill>
              </a:rPr>
              <a:t>Nhập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số</a:t>
            </a:r>
            <a:r>
              <a:rPr lang="en-US" sz="1100" dirty="0" smtClean="0">
                <a:solidFill>
                  <a:srgbClr val="FFFFFF"/>
                </a:solidFill>
              </a:rPr>
              <a:t> CMND/CCCD </a:t>
            </a:r>
            <a:r>
              <a:rPr lang="en-US" sz="1100" dirty="0" err="1" smtClean="0">
                <a:solidFill>
                  <a:srgbClr val="FFFFFF"/>
                </a:solidFill>
              </a:rPr>
              <a:t>mà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quý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khách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đăng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kí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hợp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đồng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bảo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hiểm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smtClean="0">
                <a:solidFill>
                  <a:srgbClr val="FFFFFF"/>
                </a:solidFill>
                <a:sym typeface="Wingdings" panose="05000000000000000000" pitchFamily="2" charset="2"/>
              </a:rPr>
              <a:t>,</a:t>
            </a:r>
            <a:r>
              <a:rPr lang="en-US" sz="1100" baseline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baseline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sau</a:t>
            </a:r>
            <a:r>
              <a:rPr lang="en-US" sz="1100" baseline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baseline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đó</a:t>
            </a:r>
            <a:r>
              <a:rPr lang="en-US" sz="1100" baseline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sz="1100" baseline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nhấn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tiếp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</a:rPr>
              <a:t>theo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7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Bước</a:t>
            </a:r>
            <a:r>
              <a:rPr lang="en-US" baseline="0" dirty="0" smtClean="0"/>
              <a:t> 3 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mã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OTP qua ZALO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SMS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,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sau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đó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nhấn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2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Bước</a:t>
            </a:r>
            <a:r>
              <a:rPr lang="en-US" baseline="0" dirty="0" smtClean="0"/>
              <a:t> 4 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quý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lòng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Tôi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mã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OTP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ô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trống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0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5: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quý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muốn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kiếm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Lịch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thanh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6 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Lịch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thanh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toán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haylife.com.vn/cath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353292" y="2345116"/>
            <a:ext cx="756458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HƯỚNG DẪN KIỂM TRA LỊCH SỬ THANH TOÁN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477982" y="0"/>
            <a:ext cx="3452683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6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Chọn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Lịch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sử</a:t>
            </a:r>
            <a:r>
              <a:rPr lang="en-US" sz="1800" dirty="0" smtClean="0">
                <a:solidFill>
                  <a:srgbClr val="FFFFFF"/>
                </a:solidFill>
              </a:rPr>
              <a:t> thanh </a:t>
            </a:r>
            <a:r>
              <a:rPr lang="en-US" sz="1800" dirty="0" err="1" smtClean="0">
                <a:solidFill>
                  <a:srgbClr val="FFFFFF"/>
                </a:solidFill>
              </a:rPr>
              <a:t>toán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69151" y="1389582"/>
            <a:ext cx="3517994" cy="2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420650" y="0"/>
            <a:ext cx="31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1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Truy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cập</a:t>
            </a:r>
            <a:r>
              <a:rPr lang="en-US" sz="1800" dirty="0" smtClean="0">
                <a:solidFill>
                  <a:srgbClr val="FFFFFF"/>
                </a:solidFill>
              </a:rPr>
              <a:t> link </a:t>
            </a:r>
            <a:r>
              <a:rPr lang="en-US" sz="1800" dirty="0" smtClean="0">
                <a:solidFill>
                  <a:srgbClr val="FFFFFF"/>
                </a:solidFill>
                <a:hlinkClick r:id="rId3"/>
              </a:rPr>
              <a:t>https://www.cathaylife.com.vn/cathay/</a:t>
            </a:r>
            <a:r>
              <a:rPr lang="en-US" sz="1800" dirty="0" smtClean="0">
                <a:solidFill>
                  <a:srgbClr val="FFFFFF"/>
                </a:solidFill>
              </a:rPr>
              <a:t> , </a:t>
            </a:r>
            <a:r>
              <a:rPr lang="en-US" sz="1800" dirty="0" err="1" smtClean="0">
                <a:solidFill>
                  <a:srgbClr val="FFFFFF"/>
                </a:solidFill>
              </a:rPr>
              <a:t>chọn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Dịch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vụ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Tra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cứu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phí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bảo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hiểm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309" y="1385455"/>
            <a:ext cx="3525982" cy="22444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4294967295"/>
          </p:nvPr>
        </p:nvSpPr>
        <p:spPr>
          <a:xfrm>
            <a:off x="1417075" y="0"/>
            <a:ext cx="31419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Hoặc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tại</a:t>
            </a:r>
            <a:r>
              <a:rPr lang="en-US" sz="1800" dirty="0">
                <a:solidFill>
                  <a:srgbClr val="FFFFFF"/>
                </a:solidFill>
              </a:rPr>
              <a:t> app </a:t>
            </a:r>
            <a:r>
              <a:rPr lang="en-US" sz="1800" dirty="0" err="1">
                <a:solidFill>
                  <a:srgbClr val="FFFFFF"/>
                </a:solidFill>
              </a:rPr>
              <a:t>Zalo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trên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điện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thoại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tìm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kiếm</a:t>
            </a:r>
            <a:r>
              <a:rPr lang="en-US" sz="1800" dirty="0">
                <a:solidFill>
                  <a:srgbClr val="FFFFFF"/>
                </a:solidFill>
              </a:rPr>
              <a:t> Cathay Life Vietnam </a:t>
            </a:r>
            <a:r>
              <a:rPr lang="en-US" sz="18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Phí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bảo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hiểm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Tra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cứu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phí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bảo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hiểm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54" name="Google Shape;354;p3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6" name="Google Shape;356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403274" y="777669"/>
            <a:ext cx="2015836" cy="3589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658091" y="0"/>
            <a:ext cx="3152767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2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>
                <a:solidFill>
                  <a:srgbClr val="FFFFFF"/>
                </a:solidFill>
              </a:rPr>
              <a:t>Nhập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số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CMND/CCCD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6370" y="1392382"/>
            <a:ext cx="3523848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658091" y="0"/>
            <a:ext cx="3152767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3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>
                <a:solidFill>
                  <a:srgbClr val="FFFFFF"/>
                </a:solidFill>
              </a:rPr>
              <a:t>Chọn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hình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thức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nhận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mã</a:t>
            </a:r>
            <a:r>
              <a:rPr lang="en-US" sz="1800" dirty="0">
                <a:solidFill>
                  <a:srgbClr val="FFFFFF"/>
                </a:solidFill>
              </a:rPr>
              <a:t> OTP (qua ZALO/SMS)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98" y="1386601"/>
            <a:ext cx="3553947" cy="22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658091" y="0"/>
            <a:ext cx="3152767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4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Nhập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mã</a:t>
            </a:r>
            <a:r>
              <a:rPr lang="en-US" sz="1800" dirty="0" smtClean="0">
                <a:solidFill>
                  <a:srgbClr val="FFFFFF"/>
                </a:solidFill>
              </a:rPr>
              <a:t> OTP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414" y="1378528"/>
            <a:ext cx="3536950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658091" y="0"/>
            <a:ext cx="3152767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4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Nhập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mã</a:t>
            </a:r>
            <a:r>
              <a:rPr lang="en-US" sz="1800" dirty="0" smtClean="0">
                <a:solidFill>
                  <a:srgbClr val="FFFFFF"/>
                </a:solidFill>
              </a:rPr>
              <a:t> OTP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36486" y="1390303"/>
            <a:ext cx="3543732" cy="2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477982" y="0"/>
            <a:ext cx="3452683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5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Chọn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số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hợp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đồng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cần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kiểm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tra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296" y="1382223"/>
            <a:ext cx="3539922" cy="22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6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4294967295"/>
          </p:nvPr>
        </p:nvSpPr>
        <p:spPr>
          <a:xfrm>
            <a:off x="477982" y="0"/>
            <a:ext cx="3452683" cy="46966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BƯỚC 6 </a:t>
            </a:r>
            <a:endParaRPr sz="48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buNone/>
            </a:pPr>
            <a:r>
              <a:rPr lang="en-US" sz="1800" dirty="0" err="1" smtClean="0">
                <a:solidFill>
                  <a:srgbClr val="FFFFFF"/>
                </a:solidFill>
              </a:rPr>
              <a:t>Chọn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Lịch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sử</a:t>
            </a:r>
            <a:r>
              <a:rPr lang="en-US" sz="1800" dirty="0" smtClean="0">
                <a:solidFill>
                  <a:srgbClr val="FFFFFF"/>
                </a:solidFill>
              </a:rPr>
              <a:t> thanh </a:t>
            </a:r>
            <a:r>
              <a:rPr lang="en-US" sz="1800" dirty="0" err="1" smtClean="0">
                <a:solidFill>
                  <a:srgbClr val="FFFFFF"/>
                </a:solidFill>
              </a:rPr>
              <a:t>toán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5272" y="1385455"/>
            <a:ext cx="353880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8"/>
      </p:ext>
    </p:extLst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283</Words>
  <Application>Microsoft Office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Oswald</vt:lpstr>
      <vt:lpstr>Roboto Condensed</vt:lpstr>
      <vt:lpstr>Arial</vt:lpstr>
      <vt:lpstr>Calibri</vt:lpstr>
      <vt:lpstr>Wingdings</vt:lpstr>
      <vt:lpstr>Wolsey template</vt:lpstr>
      <vt:lpstr>HƯỚNG DẪN KIỂM TRA LỊCH SỬ THANH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KIỂM TRA LỊCH SỬ THANH TOÁN</dc:title>
  <dc:creator>Phan Thi Phuong Uyen</dc:creator>
  <cp:lastModifiedBy>Phan Thi Phuong Uyen</cp:lastModifiedBy>
  <cp:revision>3</cp:revision>
  <dcterms:modified xsi:type="dcterms:W3CDTF">2024-03-06T08:45:19Z</dcterms:modified>
</cp:coreProperties>
</file>