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  <p:sldMasterId id="2147483711" r:id="rId4"/>
    <p:sldMasterId id="2147483728" r:id="rId5"/>
    <p:sldMasterId id="2147483745" r:id="rId6"/>
  </p:sldMasterIdLst>
  <p:notesMasterIdLst>
    <p:notesMasterId r:id="rId14"/>
  </p:notesMasterIdLst>
  <p:sldIdLst>
    <p:sldId id="259" r:id="rId7"/>
    <p:sldId id="260" r:id="rId8"/>
    <p:sldId id="265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5A62B-6292-40B5-9D1F-0C74FB59BA4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C669A-D000-462F-8651-BFADF13B8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7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Hướng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dẫn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cứu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hiểm</a:t>
            </a:r>
            <a:r>
              <a:rPr lang="en-US" baseline="0" dirty="0" smtClean="0"/>
              <a:t> kỳ </a:t>
            </a:r>
            <a:r>
              <a:rPr lang="en-US" baseline="0" dirty="0" err="1" smtClean="0"/>
              <a:t>tiếp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6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Bước 1: Tại zalo Cathay Life Viet Nam 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lòng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nhấn</a:t>
            </a:r>
            <a:r>
              <a:rPr lang="en-US" baseline="0" dirty="0" smtClean="0"/>
              <a:t> </a:t>
            </a:r>
            <a:r>
              <a:rPr lang="vi-VN" dirty="0" smtClean="0"/>
              <a:t>chọn mục Phí bảo hiểm 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chọn</a:t>
            </a:r>
            <a:r>
              <a:rPr lang="vi-VN" dirty="0" smtClean="0"/>
              <a:t> Tra cứu phí bảo hiểm</a:t>
            </a:r>
            <a:br>
              <a:rPr lang="vi-VN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5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website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Cathay 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cứu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phí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bảo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err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CMND/CCCD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bấm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OTP qua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tin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SMS</a:t>
            </a:r>
            <a:r>
              <a:rPr lang="en-US" sz="120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rồi</a:t>
            </a:r>
            <a:r>
              <a:rPr lang="en-US" sz="1200" baseline="0" dirty="0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200" baseline="0" dirty="0" err="1" smtClean="0">
                <a:ln>
                  <a:noFill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2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200" b="1" dirty="0" err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Nhập mã OTP vừa nhận được qua Z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vi-VN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/SMS rồi bấm nút tiếp theo.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7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err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12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kỳ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1200" baseline="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12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C669A-D000-462F-8651-BFADF13B8A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8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12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14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58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518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51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0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38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746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337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44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87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9246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444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336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9771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897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28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972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350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252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725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34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2855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363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298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0400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94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6282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52534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7401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1586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346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98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3323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7059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3145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9535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4562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6870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0422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708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7585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1431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63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8458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3789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6436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1559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967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461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6314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42573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1508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2494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629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2965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7274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5481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2960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5113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2289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788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2661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689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3408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72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572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00609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5050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3963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2175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070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46686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6619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379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2510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07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2060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0708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98714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6255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2087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00629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30256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648087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82376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80857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47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23353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2683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9268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278256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547899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23271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09305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49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1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17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61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3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35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37037-9025-4286-86F6-1E5BF83B36C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3/6/2024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E5B45F-3245-448E-9498-69DD44D86F0B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64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thaylife.com.vn/catha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4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8793" y="2798576"/>
            <a:ext cx="1199071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HƯỚNG</a:t>
            </a:r>
            <a:r>
              <a:rPr kumimoji="0" lang="en-US" sz="4800" b="1" i="0" u="none" strike="noStrike" kern="1200" cap="none" spc="0" normalizeH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DẪN </a:t>
            </a:r>
            <a:r>
              <a:rPr kumimoji="0" lang="en-US" sz="4800" b="1" i="0" u="none" strike="noStrike" kern="1200" cap="none" spc="0" normalizeH="0" baseline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TRA CỨU PHÍ BẢO HIỂM KỲ</a:t>
            </a:r>
            <a:r>
              <a:rPr kumimoji="0" lang="en-US" sz="4800" b="1" i="0" u="none" strike="noStrike" kern="1200" cap="none" spc="0" normalizeH="0" noProof="0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C42F1A"/>
                  </a:outerShdw>
                </a:effectLst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TIẾP THEO</a:t>
            </a:r>
            <a:endParaRPr kumimoji="0" lang="en-US" sz="5400" b="1" i="0" u="none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C42F1A"/>
                </a:outerShdw>
              </a:effectLst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5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85" y="1863307"/>
            <a:ext cx="5086905" cy="2199736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800" b="1" dirty="0" err="1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ln/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Cathay Life Viet Nam 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15" y="695505"/>
            <a:ext cx="2700879" cy="55276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5481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90" y="1929925"/>
            <a:ext cx="4572000" cy="2288392"/>
          </a:xfrm>
        </p:spPr>
        <p:txBody>
          <a:bodyPr>
            <a:normAutofit/>
          </a:bodyPr>
          <a:lstStyle/>
          <a:p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link 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https://www.cathaylife.com.vn/cathay/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cứu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phí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bảo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hiểm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804044" y="1069674"/>
            <a:ext cx="7298815" cy="47272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9612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4504" y="1897811"/>
            <a:ext cx="4935984" cy="1847979"/>
          </a:xfrm>
        </p:spPr>
        <p:txBody>
          <a:bodyPr>
            <a:noAutofit/>
          </a:bodyPr>
          <a:lstStyle/>
          <a:p>
            <a:r>
              <a:rPr lang="en-US" sz="2800" b="1" dirty="0" err="1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CMND/CCCD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539" y="721384"/>
            <a:ext cx="3275376" cy="55276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6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88" y="733244"/>
            <a:ext cx="4244197" cy="1992703"/>
          </a:xfrm>
        </p:spPr>
        <p:txBody>
          <a:bodyPr>
            <a:normAutofit/>
          </a:bodyPr>
          <a:lstStyle/>
          <a:p>
            <a:r>
              <a:rPr lang="en-US" sz="2700" b="1" dirty="0" err="1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7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OTP (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7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7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27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7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288" y="2725947"/>
            <a:ext cx="4071667" cy="338155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OTP qua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Bảo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OTP qua SMS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Bảo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61" y="811318"/>
            <a:ext cx="2862700" cy="522717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7474736" y="733244"/>
            <a:ext cx="2790697" cy="53742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7773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08956" y="1380226"/>
            <a:ext cx="4572001" cy="2881223"/>
          </a:xfrm>
        </p:spPr>
        <p:txBody>
          <a:bodyPr>
            <a:noAutofit/>
          </a:bodyPr>
          <a:lstStyle/>
          <a:p>
            <a:r>
              <a:rPr lang="vi-VN" sz="24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err="1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Nhập mã </a:t>
            </a:r>
            <a:r>
              <a:rPr lang="vi-VN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Content Placeholder 1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883" y="514350"/>
            <a:ext cx="3153321" cy="55276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6086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0937" y="155276"/>
            <a:ext cx="9256142" cy="125083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kỳ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269" y="2122098"/>
            <a:ext cx="2686672" cy="441672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61" y="1966823"/>
            <a:ext cx="2717321" cy="43649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418178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4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5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307</Words>
  <Application>Microsoft Office PowerPoint</Application>
  <PresentationFormat>Widescreen</PresentationFormat>
  <Paragraphs>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Arial Rounded MT Bold</vt:lpstr>
      <vt:lpstr>Calibri</vt:lpstr>
      <vt:lpstr>Times New Roman</vt:lpstr>
      <vt:lpstr>Trebuchet MS</vt:lpstr>
      <vt:lpstr>Wingdings</vt:lpstr>
      <vt:lpstr>Wingdings 3</vt:lpstr>
      <vt:lpstr>Facet</vt:lpstr>
      <vt:lpstr>1_Facet</vt:lpstr>
      <vt:lpstr>2_Facet</vt:lpstr>
      <vt:lpstr>3_Facet</vt:lpstr>
      <vt:lpstr>4_Facet</vt:lpstr>
      <vt:lpstr>5_Facet</vt:lpstr>
      <vt:lpstr>PowerPoint Presentation</vt:lpstr>
      <vt:lpstr>Bước 1: Tại zalo Cathay Life Viet Nam  chọn mục Phí bảo hiểm   Tra cứu phí bảo hiểm </vt:lpstr>
      <vt:lpstr>Hoặc truy cập link https://www.cathaylife.com.vn/cathay/ , chọn Dịch vụ  Tra cứu phí bảo hiểm</vt:lpstr>
      <vt:lpstr>Bước 2: Nhập số CMND/CCCD </vt:lpstr>
      <vt:lpstr>Bước 3: Chọn phương thức nhận mã OTP (ưu tiên qua Zalo)  </vt:lpstr>
      <vt:lpstr>Bước 4: Nhập mã OTP  </vt:lpstr>
      <vt:lpstr>Bước 5: Lựa chọn số hợp đồng muốn tra tìm  Hệ thống sẽ hiện ra kỳ phí và số tiền của hợp đồng cần tra cứu.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 Thi Phuong Uyen</dc:creator>
  <cp:lastModifiedBy>Phan Thi Phuong Uyen</cp:lastModifiedBy>
  <cp:revision>4</cp:revision>
  <dcterms:created xsi:type="dcterms:W3CDTF">2024-02-26T08:35:43Z</dcterms:created>
  <dcterms:modified xsi:type="dcterms:W3CDTF">2024-03-06T08:52:28Z</dcterms:modified>
</cp:coreProperties>
</file>